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87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5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04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09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37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2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8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95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9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7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41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06D51-AEBB-49B9-A146-86F195EA3F6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E421A-304C-493F-B9E2-9FE538A9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17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01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677901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532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6"/>
                </a:solidFill>
                <a:latin typeface="Gotham Pro Black" panose="02000903040000020004" pitchFamily="50" charset="0"/>
                <a:cs typeface="Gotham Pro Black" panose="02000903040000020004" pitchFamily="50" charset="0"/>
              </a:rPr>
              <a:t>Желаю успехов!</a:t>
            </a:r>
            <a:endParaRPr lang="ru-RU" sz="7200" dirty="0">
              <a:solidFill>
                <a:schemeClr val="accent6"/>
              </a:solidFill>
              <a:latin typeface="Gotham Pro Black" panose="02000903040000020004" pitchFamily="50" charset="0"/>
              <a:cs typeface="Gotham Pro Black" panose="020009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06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298836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285654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1452147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160395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265153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8" cy="6858000"/>
          </a:xfrm>
        </p:spPr>
      </p:pic>
    </p:spTree>
    <p:extLst>
      <p:ext uri="{BB962C8B-B14F-4D97-AF65-F5344CB8AC3E}">
        <p14:creationId xmlns:p14="http://schemas.microsoft.com/office/powerpoint/2010/main" val="2609048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8" cy="6858000"/>
          </a:xfrm>
        </p:spPr>
      </p:pic>
    </p:spTree>
    <p:extLst>
      <p:ext uri="{BB962C8B-B14F-4D97-AF65-F5344CB8AC3E}">
        <p14:creationId xmlns:p14="http://schemas.microsoft.com/office/powerpoint/2010/main" val="914784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3344008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Gotham Pro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Желаю успехов!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Катерина</cp:lastModifiedBy>
  <cp:revision>1</cp:revision>
  <dcterms:created xsi:type="dcterms:W3CDTF">2020-04-06T16:54:26Z</dcterms:created>
  <dcterms:modified xsi:type="dcterms:W3CDTF">2020-04-07T09:31:36Z</dcterms:modified>
</cp:coreProperties>
</file>